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9" r:id="rId12"/>
    <p:sldId id="264" r:id="rId13"/>
    <p:sldId id="270" r:id="rId14"/>
    <p:sldId id="267" r:id="rId15"/>
    <p:sldId id="287" r:id="rId16"/>
    <p:sldId id="268" r:id="rId17"/>
    <p:sldId id="271" r:id="rId18"/>
    <p:sldId id="272" r:id="rId19"/>
    <p:sldId id="274" r:id="rId20"/>
    <p:sldId id="273" r:id="rId21"/>
    <p:sldId id="275" r:id="rId22"/>
    <p:sldId id="277" r:id="rId23"/>
    <p:sldId id="276" r:id="rId24"/>
    <p:sldId id="278" r:id="rId25"/>
    <p:sldId id="279" r:id="rId26"/>
    <p:sldId id="281" r:id="rId27"/>
    <p:sldId id="280" r:id="rId28"/>
    <p:sldId id="283" r:id="rId29"/>
    <p:sldId id="282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1604938271606"/>
          <c:y val="2.1645021645021645E-3"/>
          <c:w val="0.67901234567901236"/>
          <c:h val="0.952380952380952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Spin A Group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91-47A1-B486-AC3451258121}"/>
              </c:ext>
            </c:extLst>
          </c:dPt>
          <c:dPt>
            <c:idx val="1"/>
            <c:bubble3D val="0"/>
            <c:spPr>
              <a:solidFill>
                <a:srgbClr val="9933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91-47A1-B486-AC345125812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91-47A1-B486-AC3451258121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691-47A1-B486-AC345125812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691-47A1-B486-AC3451258121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691-47A1-B486-AC3451258121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691-47A1-B486-AC3451258121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691-47A1-B486-AC3451258121}"/>
              </c:ext>
            </c:extLst>
          </c:dPt>
          <c:dPt>
            <c:idx val="8"/>
            <c:bubble3D val="0"/>
            <c:spPr>
              <a:solidFill>
                <a:srgbClr val="CC00CC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691-47A1-B486-AC3451258121}"/>
              </c:ext>
            </c:extLst>
          </c:dPt>
          <c:cat>
            <c:strRef>
              <c:f>Sheet1!$A$2:$A$10</c:f>
              <c:strCache>
                <c:ptCount val="9"/>
                <c:pt idx="0">
                  <c:v>Group 1</c:v>
                </c:pt>
                <c:pt idx="1">
                  <c:v>Grouo 2</c:v>
                </c:pt>
                <c:pt idx="2">
                  <c:v>Group 3</c:v>
                </c:pt>
                <c:pt idx="3">
                  <c:v>Group 1</c:v>
                </c:pt>
                <c:pt idx="4">
                  <c:v>Grouo 2</c:v>
                </c:pt>
                <c:pt idx="5">
                  <c:v>Group 3</c:v>
                </c:pt>
                <c:pt idx="6">
                  <c:v>Group 1</c:v>
                </c:pt>
                <c:pt idx="7">
                  <c:v>Grouo 2</c:v>
                </c:pt>
                <c:pt idx="8">
                  <c:v>Group 3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91-47A1-B486-AC3451258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1604938271606"/>
          <c:y val="2.1645021645021645E-3"/>
          <c:w val="0.67901234567901236"/>
          <c:h val="0.952380952380952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Spin A Group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91-47A1-B486-AC3451258121}"/>
              </c:ext>
            </c:extLst>
          </c:dPt>
          <c:dPt>
            <c:idx val="1"/>
            <c:bubble3D val="0"/>
            <c:spPr>
              <a:solidFill>
                <a:srgbClr val="9933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91-47A1-B486-AC345125812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91-47A1-B486-AC3451258121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691-47A1-B486-AC345125812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691-47A1-B486-AC345125812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691-47A1-B486-AC3451258121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691-47A1-B486-AC3451258121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691-47A1-B486-AC3451258121}"/>
              </c:ext>
            </c:extLst>
          </c:dPt>
          <c:dPt>
            <c:idx val="8"/>
            <c:bubble3D val="0"/>
            <c:spPr>
              <a:solidFill>
                <a:srgbClr val="CC00CC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691-47A1-B486-AC3451258121}"/>
              </c:ext>
            </c:extLst>
          </c:dPt>
          <c:cat>
            <c:strRef>
              <c:f>Sheet1!$A$2:$A$10</c:f>
              <c:strCache>
                <c:ptCount val="9"/>
                <c:pt idx="0">
                  <c:v>Group 1</c:v>
                </c:pt>
                <c:pt idx="1">
                  <c:v>Grouo 2</c:v>
                </c:pt>
                <c:pt idx="2">
                  <c:v>Group 3</c:v>
                </c:pt>
                <c:pt idx="3">
                  <c:v>Group 1</c:v>
                </c:pt>
                <c:pt idx="4">
                  <c:v>Grouo 2</c:v>
                </c:pt>
                <c:pt idx="5">
                  <c:v>Group 3</c:v>
                </c:pt>
                <c:pt idx="6">
                  <c:v>Group 1</c:v>
                </c:pt>
                <c:pt idx="7">
                  <c:v>Grouo 2</c:v>
                </c:pt>
                <c:pt idx="8">
                  <c:v>Group 3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91-47A1-B486-AC3451258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91F9-C0FE-4013-9F09-C62806EF7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E6C29-AB80-4732-801F-0133DEB04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253C-46EE-44C7-81AF-C56FF549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678F-1661-40FF-9FC9-3287E06A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D9644-0079-4B12-944A-933C4171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9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C2D4-612B-4BA2-8BA6-81613F16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2639E-581D-4239-976F-36E854117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344C-DFE4-4FA7-AFC1-93C08F2A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39C1-7C03-4A2B-8DF6-545EA90B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3E0A8-507A-45A1-BF71-F63F9709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309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A911E-1885-4143-B6A5-5AA40081C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6665D-0082-4CF5-8936-6EDB10EEA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6AF3-385F-4392-9405-429C58F4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6C8C8-A56E-4755-870D-D40A2DE9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7469-C4BE-4A48-A051-ABD21ED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5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8B55-C1EA-44D0-8910-C0B16A38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B51D5-7839-41E0-B439-DDF60EFA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D15A-9C1B-4A69-8AA9-898DCD7D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4840-16BF-423E-AC4B-811ED00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BEBE-BE97-4794-A30C-B7EEC6D6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82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8F91-9327-4507-A0C7-D8D0BC56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624BA-6CD5-4121-87AC-94553696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AA10-089C-4B64-B3E7-6D192246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5E60-1473-41FD-8CD5-B1DFBCEC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1BB8B-B2DB-457C-A91B-EC04FB71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83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0D08-BD75-4777-96B4-1263D12E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3028-23A9-4AB0-BCCB-1884FABB7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28F29-8E8C-4E72-ABF5-9FB0C75DF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81298-30C0-4354-BB78-EB13F4D9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6BBF6-56F6-4C49-A7C0-8701D77E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EC647-3CEF-489E-A80B-9BEBD221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016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87A4-A8B1-48F2-BF66-53FB8EDB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2F5A-92BC-42D1-A341-3C3A74A85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297D3-FEF7-4E38-86CA-0EBDF0CDD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739FE-49C8-406B-BBB1-2ABC0C953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2A54C-842F-49FC-883E-3B5F1CF43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D7E246-111C-4338-8107-C3F41BD4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5BF19-5942-4FBB-8CCE-61A27489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005ED-A935-40F6-A828-EE717453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36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64A8-0D88-4F2E-9069-03B5FD91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AF266-1589-4C45-9969-5CE137CF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3FDCF-BAB9-41CD-8E2D-173A7C60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48849-2D0B-4DFA-B874-DF274268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641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41973-02F2-4739-8D64-F919778F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027E0-63A9-433F-938B-4C138AB1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1B46D-C0C3-4EAE-95D5-19044B50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061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4CF6-DACB-468D-8890-8FC567F5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09E4-413D-493C-A633-E01C6CA6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7D2C2-2426-4B50-B3E1-6182D12D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E7D03-68C7-498C-B245-B759A40B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291A-610F-4F3E-B2F5-DF74BBBA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FFA42-10CD-4AC4-B974-E0259830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84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445C-BABF-4B8B-8DE9-D11CB7EF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03EA5-68F7-4A40-B12C-0DFBA0F7D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844F5-DB50-4939-9944-850E89D22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8207E-4E26-4B64-A2DF-BAC67346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8581A-94D7-4A0C-A406-4866441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41355-7A4A-41F9-B4E5-8AC51CD5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680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EB291-56D8-4F1C-A7CF-28E97E7D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60180-8A4F-475C-A505-851BE2F4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4BB9-5E3F-4171-B8A3-3DE00086D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BC8E-A7E2-4650-BD9D-2E2E32E90E07}" type="datetimeFigureOut">
              <a:rPr lang="en-PH" smtClean="0"/>
              <a:t>24/06/2021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3577-08A7-4A54-8E6B-8CEFDB5C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73EE-C235-4187-9A7B-5F19DD372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9D68-7683-41F5-8EEC-F0CA4E0FB6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893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252C6-063F-4C64-8390-E67666D9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76290"/>
            <a:ext cx="11929403" cy="66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6FFCC-03F4-42F3-89D7-93B73515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" y="75908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2F859-2246-4D80-8798-3B595BCE4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12" t="4477" r="6872" b="5578"/>
          <a:stretch/>
        </p:blipFill>
        <p:spPr>
          <a:xfrm>
            <a:off x="3274218" y="1651255"/>
            <a:ext cx="5643563" cy="4635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9A59B-6326-481B-B21E-00CA5136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295399"/>
            <a:ext cx="30194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05B4A-1C32-4164-8723-09BA5DFEC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1762122"/>
            <a:ext cx="3495674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5E9D62-BD22-4828-8E72-04F669AB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4218" y="571500"/>
            <a:ext cx="6879432" cy="10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40B73-0D6D-436D-BD08-C0DBD890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4"/>
            <a:ext cx="12192000" cy="6871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773C-14BA-40D3-AAAE-C6020600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t="35649" r="59250" b="14604"/>
          <a:stretch/>
        </p:blipFill>
        <p:spPr>
          <a:xfrm>
            <a:off x="4797083" y="1392700"/>
            <a:ext cx="4768948" cy="3418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0FA21-C7FA-42AE-BEBE-734AF7BAA521}"/>
              </a:ext>
            </a:extLst>
          </p:cNvPr>
          <p:cNvSpPr/>
          <p:nvPr/>
        </p:nvSpPr>
        <p:spPr>
          <a:xfrm>
            <a:off x="2358017" y="2182871"/>
            <a:ext cx="74701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happens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47779-CDCB-48B8-AC12-0EDC810AAA72}"/>
              </a:ext>
            </a:extLst>
          </p:cNvPr>
          <p:cNvSpPr/>
          <p:nvPr/>
        </p:nvSpPr>
        <p:spPr>
          <a:xfrm>
            <a:off x="1271741" y="3638550"/>
            <a:ext cx="9301009" cy="11049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children?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3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46A83-146D-4CA7-9AD5-642504058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6" t="19895"/>
          <a:stretch/>
        </p:blipFill>
        <p:spPr>
          <a:xfrm>
            <a:off x="5157751" y="345884"/>
            <a:ext cx="1876497" cy="3077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0E0868-FFF2-4DB8-84DE-9D6A507675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57934" y="2444940"/>
            <a:ext cx="2047947" cy="3369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361E17-A61C-43EA-97B8-DDAAD12574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31" b="18471"/>
          <a:stretch/>
        </p:blipFill>
        <p:spPr>
          <a:xfrm>
            <a:off x="9068061" y="2466971"/>
            <a:ext cx="2047946" cy="3775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40B84-732C-42F3-81A1-5D7B749E3C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553" y="2887567"/>
            <a:ext cx="1619176" cy="2934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74CD1-0E3B-4D3A-B5FF-EF5DD90D5B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285" r="17250"/>
          <a:stretch/>
        </p:blipFill>
        <p:spPr>
          <a:xfrm>
            <a:off x="4613534" y="3409758"/>
            <a:ext cx="2444622" cy="945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DD1C7-88C9-4934-8F27-4DE95C3D3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080" y="5814861"/>
            <a:ext cx="3814499" cy="491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0F8E96-53B3-4D1B-A497-BA1F2BD6C2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818" y="5674973"/>
            <a:ext cx="1619175" cy="63097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4C9EF3-4270-4113-8F6C-EB38FCD78B49}"/>
              </a:ext>
            </a:extLst>
          </p:cNvPr>
          <p:cNvCxnSpPr/>
          <p:nvPr/>
        </p:nvCxnSpPr>
        <p:spPr>
          <a:xfrm>
            <a:off x="7058156" y="1809750"/>
            <a:ext cx="2009905" cy="127635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46738D-4D54-48C4-9159-5C127FB94D78}"/>
              </a:ext>
            </a:extLst>
          </p:cNvPr>
          <p:cNvCxnSpPr>
            <a:cxnSpLocks/>
          </p:cNvCxnSpPr>
          <p:nvPr/>
        </p:nvCxnSpPr>
        <p:spPr>
          <a:xfrm flipV="1">
            <a:off x="3350341" y="1968701"/>
            <a:ext cx="1995644" cy="127259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1A1155-43FC-49DB-BF6D-ADE352E1FBCF}"/>
              </a:ext>
            </a:extLst>
          </p:cNvPr>
          <p:cNvCxnSpPr>
            <a:cxnSpLocks/>
          </p:cNvCxnSpPr>
          <p:nvPr/>
        </p:nvCxnSpPr>
        <p:spPr>
          <a:xfrm>
            <a:off x="3286860" y="5238750"/>
            <a:ext cx="4466693" cy="77841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40B73-0D6D-436D-BD08-C0DBD890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4"/>
            <a:ext cx="12192000" cy="6871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773C-14BA-40D3-AAAE-C6020600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t="35649" r="59250" b="14604"/>
          <a:stretch/>
        </p:blipFill>
        <p:spPr>
          <a:xfrm>
            <a:off x="4797083" y="1392700"/>
            <a:ext cx="4768948" cy="3418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0FA21-C7FA-42AE-BEBE-734AF7BAA521}"/>
              </a:ext>
            </a:extLst>
          </p:cNvPr>
          <p:cNvSpPr/>
          <p:nvPr/>
        </p:nvSpPr>
        <p:spPr>
          <a:xfrm>
            <a:off x="3688096" y="2182871"/>
            <a:ext cx="48099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play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47779-CDCB-48B8-AC12-0EDC810AAA72}"/>
              </a:ext>
            </a:extLst>
          </p:cNvPr>
          <p:cNvSpPr/>
          <p:nvPr/>
        </p:nvSpPr>
        <p:spPr>
          <a:xfrm>
            <a:off x="1271741" y="3638550"/>
            <a:ext cx="9301009" cy="11049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Wheel of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furtune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57C46C-8E32-48BC-9E99-93BA3A27BED2}"/>
              </a:ext>
            </a:extLst>
          </p:cNvPr>
          <p:cNvGrpSpPr/>
          <p:nvPr/>
        </p:nvGrpSpPr>
        <p:grpSpPr>
          <a:xfrm>
            <a:off x="707015" y="610032"/>
            <a:ext cx="7591640" cy="5969411"/>
            <a:chOff x="-936802" y="282565"/>
            <a:chExt cx="8187977" cy="606490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27F5651-1B45-44AC-8D82-FAAAFDAB9F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2559368"/>
                </p:ext>
              </p:extLst>
            </p:nvPr>
          </p:nvGraphicFramePr>
          <p:xfrm>
            <a:off x="-936802" y="282565"/>
            <a:ext cx="8187977" cy="59932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CD85C7-3A66-4B77-B812-3E329D29AE48}"/>
                </a:ext>
              </a:extLst>
            </p:cNvPr>
            <p:cNvGrpSpPr/>
            <p:nvPr/>
          </p:nvGrpSpPr>
          <p:grpSpPr>
            <a:xfrm>
              <a:off x="-517508" y="538626"/>
              <a:ext cx="6401032" cy="5808847"/>
              <a:chOff x="-517508" y="538626"/>
              <a:chExt cx="6401032" cy="58088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970C58F-DF3F-48C9-B19B-7237F6A43F21}"/>
                  </a:ext>
                </a:extLst>
              </p:cNvPr>
              <p:cNvGrpSpPr/>
              <p:nvPr/>
            </p:nvGrpSpPr>
            <p:grpSpPr>
              <a:xfrm>
                <a:off x="3128605" y="538626"/>
                <a:ext cx="2754919" cy="3029338"/>
                <a:chOff x="3128605" y="538626"/>
                <a:chExt cx="2754919" cy="302933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A005E2-D7CE-4B1E-B6D5-16A8703833A4}"/>
                    </a:ext>
                  </a:extLst>
                </p:cNvPr>
                <p:cNvSpPr/>
                <p:nvPr/>
              </p:nvSpPr>
              <p:spPr>
                <a:xfrm rot="17518416">
                  <a:off x="2213028" y="1471102"/>
                  <a:ext cx="2495662" cy="6307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kinder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6A01F4A-A9A3-4696-BD12-E0CF5128D4DE}"/>
                    </a:ext>
                  </a:extLst>
                </p:cNvPr>
                <p:cNvSpPr/>
                <p:nvPr/>
              </p:nvSpPr>
              <p:spPr>
                <a:xfrm rot="19380638">
                  <a:off x="3128605" y="1965533"/>
                  <a:ext cx="2452196" cy="594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1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35B4445-6FA8-478F-8DA2-71BD01400ED0}"/>
                    </a:ext>
                  </a:extLst>
                </p:cNvPr>
                <p:cNvSpPr/>
                <p:nvPr/>
              </p:nvSpPr>
              <p:spPr>
                <a:xfrm>
                  <a:off x="3394754" y="3055817"/>
                  <a:ext cx="2488770" cy="512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2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437CA79-F4D3-43E2-80EE-197B344CB4B7}"/>
                  </a:ext>
                </a:extLst>
              </p:cNvPr>
              <p:cNvGrpSpPr/>
              <p:nvPr/>
            </p:nvGrpSpPr>
            <p:grpSpPr>
              <a:xfrm rot="7075133">
                <a:off x="1825321" y="3188017"/>
                <a:ext cx="2704566" cy="3614345"/>
                <a:chOff x="3539090" y="1015712"/>
                <a:chExt cx="2704566" cy="361434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AA335E9-7C94-417A-A0DD-150740F4DD2A}"/>
                    </a:ext>
                  </a:extLst>
                </p:cNvPr>
                <p:cNvSpPr/>
                <p:nvPr/>
              </p:nvSpPr>
              <p:spPr>
                <a:xfrm rot="17518416">
                  <a:off x="2772298" y="1976766"/>
                  <a:ext cx="2516238" cy="594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3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22F17B5-A931-4538-A38E-5641B0E69166}"/>
                    </a:ext>
                  </a:extLst>
                </p:cNvPr>
                <p:cNvSpPr/>
                <p:nvPr/>
              </p:nvSpPr>
              <p:spPr>
                <a:xfrm rot="19380638">
                  <a:off x="3539090" y="2786687"/>
                  <a:ext cx="2476412" cy="6307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4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A60FE3-2FB5-41F8-8D58-F4D8123CC47D}"/>
                    </a:ext>
                  </a:extLst>
                </p:cNvPr>
                <p:cNvSpPr/>
                <p:nvPr/>
              </p:nvSpPr>
              <p:spPr>
                <a:xfrm rot="414323">
                  <a:off x="3791460" y="3961656"/>
                  <a:ext cx="2452196" cy="668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5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22B5F46-5C83-450F-A4EE-3CC22A82C09E}"/>
                  </a:ext>
                </a:extLst>
              </p:cNvPr>
              <p:cNvGrpSpPr/>
              <p:nvPr/>
            </p:nvGrpSpPr>
            <p:grpSpPr>
              <a:xfrm rot="14169134">
                <a:off x="-79910" y="500949"/>
                <a:ext cx="2856050" cy="3731246"/>
                <a:chOff x="3943716" y="396535"/>
                <a:chExt cx="2856049" cy="3731249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31F16A5-6704-4016-9F20-0F696D7DF63C}"/>
                    </a:ext>
                  </a:extLst>
                </p:cNvPr>
                <p:cNvSpPr/>
                <p:nvPr/>
              </p:nvSpPr>
              <p:spPr>
                <a:xfrm rot="17518416">
                  <a:off x="3200149" y="1366559"/>
                  <a:ext cx="2452196" cy="512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Grade 6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69ED525-C943-415B-98B5-FC8D64D63BA2}"/>
                    </a:ext>
                  </a:extLst>
                </p:cNvPr>
                <p:cNvSpPr/>
                <p:nvPr/>
              </p:nvSpPr>
              <p:spPr>
                <a:xfrm rot="20097019">
                  <a:off x="3943716" y="2063114"/>
                  <a:ext cx="2452195" cy="668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dirty="0" err="1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Dep’t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E7175D-EB9A-4605-B8EB-E9CF1A0DE712}"/>
                    </a:ext>
                  </a:extLst>
                </p:cNvPr>
                <p:cNvSpPr/>
                <p:nvPr/>
              </p:nvSpPr>
              <p:spPr>
                <a:xfrm rot="611705">
                  <a:off x="4347569" y="2896525"/>
                  <a:ext cx="2452196" cy="12312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Spin</a:t>
                  </a:r>
                </a:p>
                <a:p>
                  <a:pPr algn="ctr"/>
                  <a:r>
                    <a:rPr lang="en-US" sz="32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oper Black" pitchFamily="18" charset="0"/>
                    </a:rPr>
                    <a:t>Again</a:t>
                  </a:r>
                  <a:endParaRPr lang="en-US" sz="3200" b="0" cap="none" spc="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</p:grpSp>
      <p:sp>
        <p:nvSpPr>
          <p:cNvPr id="19" name="Down Arrow 24">
            <a:extLst>
              <a:ext uri="{FF2B5EF4-FFF2-40B4-BE49-F238E27FC236}">
                <a16:creationId xmlns:a16="http://schemas.microsoft.com/office/drawing/2014/main" id="{5028AB78-9BD9-4BF0-9BE1-6BC8891DCC45}"/>
              </a:ext>
            </a:extLst>
          </p:cNvPr>
          <p:cNvSpPr/>
          <p:nvPr/>
        </p:nvSpPr>
        <p:spPr>
          <a:xfrm rot="5400000">
            <a:off x="7202828" y="2824801"/>
            <a:ext cx="533790" cy="1143000"/>
          </a:xfrm>
          <a:prstGeom prst="downArrow">
            <a:avLst>
              <a:gd name="adj1" fmla="val 50000"/>
              <a:gd name="adj2" fmla="val 871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A07E0FBD-398C-4874-8E34-A0D822A2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8265" flipV="1">
            <a:off x="7644262" y="2960616"/>
            <a:ext cx="707160" cy="5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1004A492-B6CA-431F-8CFA-8DB66FD6EEC3}"/>
              </a:ext>
            </a:extLst>
          </p:cNvPr>
          <p:cNvSpPr/>
          <p:nvPr/>
        </p:nvSpPr>
        <p:spPr>
          <a:xfrm>
            <a:off x="8703473" y="4394496"/>
            <a:ext cx="2631469" cy="1267111"/>
          </a:xfrm>
          <a:prstGeom prst="roundRect">
            <a:avLst/>
          </a:prstGeom>
          <a:scene3d>
            <a:camera prst="perspectiveRelaxedModerately"/>
            <a:lightRig rig="threePt" dir="t"/>
          </a:scene3d>
          <a:sp3d contourW="50800">
            <a:bevelT w="190500" h="2540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>
                <a:ln>
                  <a:solidFill>
                    <a:sysClr val="windowText" lastClr="000000"/>
                  </a:solidFill>
                </a:ln>
                <a:latin typeface="Cooper Black" panose="0208090404030B020404" pitchFamily="18" charset="0"/>
              </a:rPr>
              <a:t>AWARD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630CB6-82DC-48B9-A363-6BEB05F02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539" y="2528812"/>
            <a:ext cx="280440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2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7F5651-1B45-44AC-8D82-FAAAFDAB9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133315"/>
              </p:ext>
            </p:extLst>
          </p:nvPr>
        </p:nvGraphicFramePr>
        <p:xfrm>
          <a:off x="923783" y="706672"/>
          <a:ext cx="7743967" cy="544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Down Arrow 24">
            <a:extLst>
              <a:ext uri="{FF2B5EF4-FFF2-40B4-BE49-F238E27FC236}">
                <a16:creationId xmlns:a16="http://schemas.microsoft.com/office/drawing/2014/main" id="{5028AB78-9BD9-4BF0-9BE1-6BC8891DCC45}"/>
              </a:ext>
            </a:extLst>
          </p:cNvPr>
          <p:cNvSpPr/>
          <p:nvPr/>
        </p:nvSpPr>
        <p:spPr>
          <a:xfrm rot="5400000">
            <a:off x="7202828" y="2824801"/>
            <a:ext cx="533790" cy="1143000"/>
          </a:xfrm>
          <a:prstGeom prst="downArrow">
            <a:avLst>
              <a:gd name="adj1" fmla="val 50000"/>
              <a:gd name="adj2" fmla="val 871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A07E0FBD-398C-4874-8E34-A0D822A2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8265" flipV="1">
            <a:off x="7644262" y="2960616"/>
            <a:ext cx="707160" cy="5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1004A492-B6CA-431F-8CFA-8DB66FD6EEC3}"/>
              </a:ext>
            </a:extLst>
          </p:cNvPr>
          <p:cNvSpPr/>
          <p:nvPr/>
        </p:nvSpPr>
        <p:spPr>
          <a:xfrm>
            <a:off x="8853517" y="4400888"/>
            <a:ext cx="2631469" cy="1267111"/>
          </a:xfrm>
          <a:prstGeom prst="roundRect">
            <a:avLst/>
          </a:prstGeom>
          <a:scene3d>
            <a:camera prst="perspectiveRelaxedModerately"/>
            <a:lightRig rig="threePt" dir="t"/>
          </a:scene3d>
          <a:sp3d contourW="50800">
            <a:bevelT w="190500" h="2540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>
                <a:ln>
                  <a:solidFill>
                    <a:sysClr val="windowText" lastClr="000000"/>
                  </a:solidFill>
                </a:ln>
                <a:latin typeface="Cooper Black" panose="0208090404030B020404" pitchFamily="18" charset="0"/>
              </a:rPr>
              <a:t>CHOOSE PLAYER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E426C5-3110-49F0-B052-2B2884AE9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539" y="2528812"/>
            <a:ext cx="280440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829CA-7F72-4B40-A216-0238A855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60" y="914400"/>
            <a:ext cx="10670639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96955-8899-4897-8F75-0BB6B784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258" y="75909"/>
            <a:ext cx="10813192" cy="62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24E3E-0F89-493A-9FF1-8E30092AB2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850" y="515884"/>
            <a:ext cx="10382250" cy="59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1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2D22B-D54C-4AB7-AA6F-A07B3F08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320" y="666750"/>
            <a:ext cx="1067943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40B73-0D6D-436D-BD08-C0DBD890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4"/>
            <a:ext cx="12192000" cy="6871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773C-14BA-40D3-AAAE-C6020600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t="35649" r="59250" b="14604"/>
          <a:stretch/>
        </p:blipFill>
        <p:spPr>
          <a:xfrm>
            <a:off x="4797083" y="1392700"/>
            <a:ext cx="4768948" cy="3418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0FA21-C7FA-42AE-BEBE-734AF7BAA521}"/>
              </a:ext>
            </a:extLst>
          </p:cNvPr>
          <p:cNvSpPr/>
          <p:nvPr/>
        </p:nvSpPr>
        <p:spPr>
          <a:xfrm>
            <a:off x="3524903" y="1916171"/>
            <a:ext cx="5136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 2: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47779-CDCB-48B8-AC12-0EDC810AAA72}"/>
              </a:ext>
            </a:extLst>
          </p:cNvPr>
          <p:cNvSpPr/>
          <p:nvPr/>
        </p:nvSpPr>
        <p:spPr>
          <a:xfrm>
            <a:off x="662141" y="3276600"/>
            <a:ext cx="93391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Identifying long-term goals</a:t>
            </a:r>
          </a:p>
        </p:txBody>
      </p:sp>
    </p:spTree>
    <p:extLst>
      <p:ext uri="{BB962C8B-B14F-4D97-AF65-F5344CB8AC3E}">
        <p14:creationId xmlns:p14="http://schemas.microsoft.com/office/powerpoint/2010/main" val="409419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1C69D-D500-4771-994C-C40E6B79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71674"/>
            <a:ext cx="1943100" cy="3983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2F87D-E336-4625-BD07-281739958C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5312" y="448165"/>
            <a:ext cx="3569526" cy="5961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529B8-F1CA-42AF-88DD-0215BFE8A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4" y="902971"/>
            <a:ext cx="5564921" cy="112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E9F25-1580-4A34-93F0-A5280593A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00" y="3282975"/>
            <a:ext cx="6038850" cy="1122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9667F-AE46-4D69-AE53-CCC7D8DB7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768" y="4650567"/>
            <a:ext cx="4905232" cy="13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9ED98-84DA-4606-8A9E-F6158DF302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30" y="609600"/>
            <a:ext cx="1063262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B078D-79EA-4878-A7DE-12BF92BD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609600"/>
            <a:ext cx="10610850" cy="56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292C4-3E70-4BD9-A27F-D458B3F198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8" y="590550"/>
            <a:ext cx="105584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78EDE-9088-41E7-8696-8A9D35BE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3" y="342899"/>
            <a:ext cx="11293807" cy="3448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FD0FF-37B1-44F7-AE31-E40BA70EB6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1450" y="3429000"/>
            <a:ext cx="460629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3D47A-642F-49A7-825E-17450F14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651" y="590550"/>
            <a:ext cx="10325099" cy="58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7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FF379-832A-4D7F-8270-8AD2A53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897" y="533400"/>
            <a:ext cx="10802303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4EB94-61F0-4779-9425-64AAE272FA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1" y="361950"/>
            <a:ext cx="11201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7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97593-40CA-4BB1-91FE-573DC308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48" y="628650"/>
            <a:ext cx="10611802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28C57-5D3C-47CB-81EE-CC6A8211D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04" y="762000"/>
            <a:ext cx="1044184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BEB20-812A-4929-906E-7EC173B0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0659"/>
            <a:ext cx="12056012" cy="6706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D727E-15DA-4788-99A7-A653E4607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34" t="35649" r="59250" b="14604"/>
          <a:stretch/>
        </p:blipFill>
        <p:spPr>
          <a:xfrm>
            <a:off x="1617785" y="604909"/>
            <a:ext cx="9580098" cy="5514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E8A89-47E3-4D5A-90EA-5B1E1E673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1" t="71928" r="56686" b="9928"/>
          <a:stretch/>
        </p:blipFill>
        <p:spPr>
          <a:xfrm>
            <a:off x="1617787" y="4994809"/>
            <a:ext cx="4478213" cy="1357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B7FEB-A5EA-426C-A8E4-253BCDAB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2" t="57734" r="56745" b="27072"/>
          <a:stretch/>
        </p:blipFill>
        <p:spPr>
          <a:xfrm>
            <a:off x="1617786" y="3865288"/>
            <a:ext cx="4478214" cy="118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B68BE-387F-421E-A757-9BA103EBD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2" t="41760" r="56445" b="42298"/>
          <a:stretch/>
        </p:blipFill>
        <p:spPr>
          <a:xfrm>
            <a:off x="1973178" y="2601416"/>
            <a:ext cx="3705728" cy="1239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3A2B9-CF22-43B4-81C8-96D33A6B5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2" t="24733" r="56445" b="59325"/>
          <a:stretch/>
        </p:blipFill>
        <p:spPr>
          <a:xfrm>
            <a:off x="1997241" y="1448784"/>
            <a:ext cx="3705728" cy="1239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DCD5-CBDF-416B-AF8C-E30F431DD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5" t="11234" r="61555" b="75351"/>
          <a:stretch/>
        </p:blipFill>
        <p:spPr>
          <a:xfrm>
            <a:off x="2701861" y="402986"/>
            <a:ext cx="2310064" cy="1043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AF6BC6-92F3-46EC-8227-E66BA99A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58" t="74641" r="10093" b="13079"/>
          <a:stretch/>
        </p:blipFill>
        <p:spPr>
          <a:xfrm>
            <a:off x="6610350" y="5090169"/>
            <a:ext cx="4625048" cy="1181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E052A-4FF2-4EB6-8487-2333ADD8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58765" r="10330" b="28955"/>
          <a:stretch/>
        </p:blipFill>
        <p:spPr>
          <a:xfrm>
            <a:off x="6610350" y="3756090"/>
            <a:ext cx="4625048" cy="1181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B53C5-5F56-4EE0-A614-D7FBB023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1" t="34808" r="10330" b="52912"/>
          <a:stretch/>
        </p:blipFill>
        <p:spPr>
          <a:xfrm>
            <a:off x="6489033" y="2078819"/>
            <a:ext cx="4625048" cy="1350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D2098-9DB2-4025-AA85-58A648C74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63" t="18138" r="10188" b="70585"/>
          <a:stretch/>
        </p:blipFill>
        <p:spPr>
          <a:xfrm>
            <a:off x="6221444" y="546887"/>
            <a:ext cx="4625048" cy="12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E4446-1138-44D8-83B5-729BD5E8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690562"/>
            <a:ext cx="10529888" cy="55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6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158BB-5A7E-4B02-93C6-671D6E3E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809624"/>
            <a:ext cx="10158413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C99AB-87A0-4D81-A840-09A21968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05D02-EB33-4DA2-AB20-70565B3B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609600"/>
            <a:ext cx="6210300" cy="5581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3EB60-6598-492B-8CA0-1EEDA31A8B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4651" y="919162"/>
            <a:ext cx="4962524" cy="49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34964-DBD3-4E66-B6C0-46A55CF3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7624"/>
            <a:ext cx="121348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40B73-0D6D-436D-BD08-C0DBD890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4"/>
            <a:ext cx="12192000" cy="6871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773C-14BA-40D3-AAAE-C6020600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t="35649" r="59250" b="14604"/>
          <a:stretch/>
        </p:blipFill>
        <p:spPr>
          <a:xfrm>
            <a:off x="4797083" y="1392700"/>
            <a:ext cx="4768948" cy="3418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0FA21-C7FA-42AE-BEBE-734AF7BAA521}"/>
              </a:ext>
            </a:extLst>
          </p:cNvPr>
          <p:cNvSpPr/>
          <p:nvPr/>
        </p:nvSpPr>
        <p:spPr>
          <a:xfrm>
            <a:off x="3577098" y="1916171"/>
            <a:ext cx="5031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47779-CDCB-48B8-AC12-0EDC810AAA72}"/>
              </a:ext>
            </a:extLst>
          </p:cNvPr>
          <p:cNvSpPr/>
          <p:nvPr/>
        </p:nvSpPr>
        <p:spPr>
          <a:xfrm>
            <a:off x="662141" y="3276600"/>
            <a:ext cx="93391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– term goals</a:t>
            </a:r>
          </a:p>
        </p:txBody>
      </p:sp>
    </p:spTree>
    <p:extLst>
      <p:ext uri="{BB962C8B-B14F-4D97-AF65-F5344CB8AC3E}">
        <p14:creationId xmlns:p14="http://schemas.microsoft.com/office/powerpoint/2010/main" val="17883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BF2C4-4302-414D-AC03-CFFAA522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0998"/>
            <a:ext cx="12001500" cy="6643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773E9-59F1-4CB8-B2DB-F8002299D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81" t="10824" r="11111" b="13190"/>
          <a:stretch/>
        </p:blipFill>
        <p:spPr>
          <a:xfrm>
            <a:off x="8763000" y="457200"/>
            <a:ext cx="2628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8A195-64D5-496B-A5BA-EC9C9609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8A2C8C-E9D4-420E-BDA3-5A1A81141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9257"/>
          <a:stretch/>
        </p:blipFill>
        <p:spPr>
          <a:xfrm>
            <a:off x="1114424" y="556503"/>
            <a:ext cx="10544175" cy="19090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13000A-0857-4C20-BB4C-E6382AA55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4628" b="34628"/>
          <a:stretch/>
        </p:blipFill>
        <p:spPr>
          <a:xfrm>
            <a:off x="1114424" y="2506495"/>
            <a:ext cx="10544175" cy="190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DA206E-87F0-46A8-AF51-094C169EF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2" t="66366" r="-272" b="2890"/>
          <a:stretch/>
        </p:blipFill>
        <p:spPr>
          <a:xfrm>
            <a:off x="1114424" y="4282198"/>
            <a:ext cx="10544175" cy="19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0261B-AE2C-4D4B-AFAA-957A10D5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209E9-48DE-46C1-B273-DE318D358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97"/>
          <a:stretch/>
        </p:blipFill>
        <p:spPr>
          <a:xfrm>
            <a:off x="739574" y="533400"/>
            <a:ext cx="10880926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2B728-62EE-4C42-A5A0-43BE67E5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75909"/>
            <a:ext cx="12058933" cy="670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AFF46D-92DE-4952-9E91-1E66289DA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558"/>
          <a:stretch/>
        </p:blipFill>
        <p:spPr>
          <a:xfrm>
            <a:off x="571500" y="646425"/>
            <a:ext cx="3505200" cy="5565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88813-3798-453B-AE05-389A05ABA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rcRect l="44594" t="34938" r="2023" b="29119"/>
          <a:stretch/>
        </p:blipFill>
        <p:spPr>
          <a:xfrm>
            <a:off x="3790951" y="1409700"/>
            <a:ext cx="7310212" cy="40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41</Words>
  <Application>Microsoft Office PowerPoint</Application>
  <PresentationFormat>Widescreen</PresentationFormat>
  <Paragraphs>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Zandro Ariston</dc:creator>
  <cp:lastModifiedBy>Zandro Ariston</cp:lastModifiedBy>
  <cp:revision>24</cp:revision>
  <dcterms:created xsi:type="dcterms:W3CDTF">2021-06-24T06:02:50Z</dcterms:created>
  <dcterms:modified xsi:type="dcterms:W3CDTF">2021-06-24T09:55:45Z</dcterms:modified>
</cp:coreProperties>
</file>